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  <p:sldId id="256" r:id="rId3"/>
    <p:sldId id="257" r:id="rId4"/>
    <p:sldId id="258" r:id="rId5"/>
    <p:sldId id="259" r:id="rId6"/>
    <p:sldId id="261" r:id="rId7"/>
    <p:sldId id="260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12.11.2012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D:\&#1089;&#1077;&#1084;&#1072;&#1085;&#1090;&#1080;&#1082;&#1072;%20&#1089;&#1090;&#1080;&#1093;&#1086;&#1090;&#1074;&#1086;&#1088;&#1085;&#1099;&#1093;%20&#1088;&#1072;&#1079;&#1084;&#1077;&#1088;&#1086;&#1074;\08%20-%20&#1055;&#1086;&#1089;&#1084;&#1086;&#1090;&#1088;&#1080;%20-%20&#1082;&#1072;&#1082;&#1072;&#1103;%20&#1084;&#1075;&#1083;&#1072;....%20&#1071;.%20&#1055;.%20&#1055;&#1086;&#1083;&#1086;&#1085;&#1089;&#1082;&#1080;&#1081;.mp3" TargetMode="External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D:\&#1089;&#1077;&#1084;&#1072;&#1085;&#1090;&#1080;&#1082;&#1072;%20&#1089;&#1090;&#1080;&#1093;&#1086;&#1090;&#1074;&#1086;&#1088;&#1085;&#1099;&#1093;%20&#1088;&#1072;&#1079;&#1084;&#1077;&#1088;&#1086;&#1074;\03%20-%20&#1047;&#1080;&#1084;&#1085;&#1077;&#1077;%20&#1091;&#1090;&#1088;&#1086;.%20&#1040;.%20&#1057;.%20&#1055;&#1091;&#1096;&#1082;&#1080;&#1085;.mp3" TargetMode="External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511552"/>
          </a:xfrm>
        </p:spPr>
        <p:txBody>
          <a:bodyPr>
            <a:noAutofit/>
          </a:bodyPr>
          <a:lstStyle/>
          <a:p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Начальное представление о семантике стихотворных размеров</a:t>
            </a:r>
            <a:endParaRPr lang="ru-RU" sz="48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357686" y="3714752"/>
            <a:ext cx="4643470" cy="2411411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   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Долганова Т.В., учитель русского языка и литературы МБОУ лингвистическая гимназия №6 г. Пензы</a:t>
            </a:r>
            <a:endParaRPr lang="ru-RU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85729"/>
            <a:ext cx="7772400" cy="928693"/>
          </a:xfrm>
        </p:spPr>
        <p:txBody>
          <a:bodyPr/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Признаки стихотворной речи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42910" y="2071678"/>
            <a:ext cx="8286808" cy="3567122"/>
          </a:xfrm>
        </p:spPr>
        <p:txBody>
          <a:bodyPr>
            <a:normAutofit/>
          </a:bodyPr>
          <a:lstStyle/>
          <a:p>
            <a:pPr algn="l"/>
            <a:r>
              <a:rPr lang="ru-RU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Ритм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– регулярное повторение ударных и безударных слогов</a:t>
            </a:r>
          </a:p>
          <a:p>
            <a:pPr algn="l"/>
            <a:endPara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ru-RU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Рифма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– созвучие окончаний стихов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Двусложные стихотворные размеры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6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Хорей</a:t>
            </a:r>
          </a:p>
          <a:p>
            <a:pPr algn="ctr">
              <a:buNone/>
            </a:pPr>
            <a:endParaRPr lang="ru-RU" sz="6000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6000" b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Ямб</a:t>
            </a:r>
            <a:endParaRPr lang="ru-RU" sz="60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71802" y="1428737"/>
            <a:ext cx="6072198" cy="392909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«Все размеры характеризуются со стороны их певучести, музыкальности, внутренней образности, то есть, так сказать, «духа». И формы, конечно».</a:t>
            </a:r>
          </a:p>
          <a:p>
            <a:pPr algn="r"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А.В.Миртов</a:t>
            </a:r>
            <a:endParaRPr lang="ru-RU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i.jpeg"/>
          <p:cNvPicPr>
            <a:picLocks noChangeAspect="1"/>
          </p:cNvPicPr>
          <p:nvPr/>
        </p:nvPicPr>
        <p:blipFill>
          <a:blip r:embed="rId2">
            <a:lum bright="-5000"/>
          </a:blip>
          <a:stretch>
            <a:fillRect/>
          </a:stretch>
        </p:blipFill>
        <p:spPr>
          <a:xfrm>
            <a:off x="285720" y="1357298"/>
            <a:ext cx="2643206" cy="338872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00364" y="1600200"/>
            <a:ext cx="5686436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«К ямбу приближается всякая наша неторопливая разговорная речь».</a:t>
            </a:r>
          </a:p>
          <a:p>
            <a:pPr algn="r">
              <a:buNone/>
            </a:pPr>
            <a:r>
              <a:rPr lang="ru-RU" sz="4000" i="1" dirty="0" smtClean="0">
                <a:latin typeface="Times New Roman" pitchFamily="18" charset="0"/>
                <a:cs typeface="Times New Roman" pitchFamily="18" charset="0"/>
              </a:rPr>
              <a:t>А.В.Миртов</a:t>
            </a:r>
            <a:endParaRPr lang="ru-RU" sz="4000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i.jpeg"/>
          <p:cNvPicPr>
            <a:picLocks noChangeAspect="1"/>
          </p:cNvPicPr>
          <p:nvPr/>
        </p:nvPicPr>
        <p:blipFill>
          <a:blip r:embed="rId2">
            <a:lum bright="-4000"/>
          </a:blip>
          <a:stretch>
            <a:fillRect/>
          </a:stretch>
        </p:blipFill>
        <p:spPr>
          <a:xfrm>
            <a:off x="285720" y="1357298"/>
            <a:ext cx="2643206" cy="338872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.jpe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-27881" y="0"/>
            <a:ext cx="9184821" cy="6858000"/>
          </a:xfrm>
        </p:spPr>
      </p:pic>
      <p:pic>
        <p:nvPicPr>
          <p:cNvPr id="5" name="08 - Посмотри - какая мгла.... Я. П. Полонский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8839200" y="65532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3953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hq-wallpapers_ru_nature_2316_800x600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-7437" y="-1"/>
            <a:ext cx="9151437" cy="6863579"/>
          </a:xfrm>
        </p:spPr>
      </p:pic>
      <p:pic>
        <p:nvPicPr>
          <p:cNvPr id="6" name="03 - Зимнее утро. А. С. Пушкин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8839200" y="65532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22602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00108"/>
            <a:ext cx="8229600" cy="5126055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5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?!</a:t>
            </a:r>
            <a:endParaRPr lang="ru-RU" sz="250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67</TotalTime>
  <Words>85</Words>
  <PresentationFormat>Экран (4:3)</PresentationFormat>
  <Paragraphs>16</Paragraphs>
  <Slides>8</Slides>
  <Notes>0</Notes>
  <HiddenSlides>0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Начальное представление о семантике стихотворных размеров</vt:lpstr>
      <vt:lpstr>Признаки стихотворной речи</vt:lpstr>
      <vt:lpstr>Двусложные стихотворные размеры</vt:lpstr>
      <vt:lpstr>Слайд 4</vt:lpstr>
      <vt:lpstr>Слайд 5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Признаки стихотворной речи</dc:title>
  <cp:lastModifiedBy>dolganova</cp:lastModifiedBy>
  <cp:revision>10</cp:revision>
  <dcterms:modified xsi:type="dcterms:W3CDTF">2012-11-12T11:53:55Z</dcterms:modified>
</cp:coreProperties>
</file>